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Flamenco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Flamenc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0f46536ab7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0f46536ab7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81100" y="1225050"/>
            <a:ext cx="7381800" cy="26934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881100" y="1402538"/>
            <a:ext cx="7381800" cy="10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838300" y="2740763"/>
            <a:ext cx="3467400" cy="10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Title">
  <p:cSld name="TITLE_1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1619250"/>
            <a:ext cx="9144000" cy="21240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>
            <p:ph type="title"/>
          </p:nvPr>
        </p:nvSpPr>
        <p:spPr>
          <a:xfrm>
            <a:off x="881100" y="1712109"/>
            <a:ext cx="7381800" cy="17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Content">
  <p:cSld name="TITLE_2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-9525" y="-9525"/>
            <a:ext cx="4476600" cy="51435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4"/>
          <p:cNvSpPr txBox="1"/>
          <p:nvPr>
            <p:ph type="title"/>
          </p:nvPr>
        </p:nvSpPr>
        <p:spPr>
          <a:xfrm>
            <a:off x="152325" y="88100"/>
            <a:ext cx="4152900" cy="10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152325" y="1657350"/>
            <a:ext cx="4152900" cy="33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Content">
  <p:cSld name="TITLE_2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/>
          <p:nvPr/>
        </p:nvSpPr>
        <p:spPr>
          <a:xfrm>
            <a:off x="4667400" y="0"/>
            <a:ext cx="4476600" cy="51435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5"/>
          <p:cNvSpPr txBox="1"/>
          <p:nvPr>
            <p:ph type="title"/>
          </p:nvPr>
        </p:nvSpPr>
        <p:spPr>
          <a:xfrm>
            <a:off x="4829250" y="97625"/>
            <a:ext cx="4152900" cy="10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829250" y="1666875"/>
            <a:ext cx="4152900" cy="339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">
  <p:cSld name="CUSTOM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0" y="0"/>
            <a:ext cx="9144000" cy="7809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6"/>
          <p:cNvSpPr txBox="1"/>
          <p:nvPr>
            <p:ph type="title"/>
          </p:nvPr>
        </p:nvSpPr>
        <p:spPr>
          <a:xfrm>
            <a:off x="359325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/>
          <p:nvPr/>
        </p:nvSpPr>
        <p:spPr>
          <a:xfrm>
            <a:off x="681000" y="1657350"/>
            <a:ext cx="2448000" cy="27813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6"/>
          <p:cNvSpPr/>
          <p:nvPr/>
        </p:nvSpPr>
        <p:spPr>
          <a:xfrm>
            <a:off x="3348000" y="1657350"/>
            <a:ext cx="2448000" cy="27813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6"/>
          <p:cNvSpPr/>
          <p:nvPr/>
        </p:nvSpPr>
        <p:spPr>
          <a:xfrm>
            <a:off x="6015000" y="1657350"/>
            <a:ext cx="2448000" cy="27813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bliography">
  <p:cSld name="CUSTOM_1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/>
          <p:nvPr/>
        </p:nvSpPr>
        <p:spPr>
          <a:xfrm>
            <a:off x="0" y="0"/>
            <a:ext cx="9144000" cy="7809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3" name="Google Shape;33;p7"/>
          <p:cNvSpPr/>
          <p:nvPr/>
        </p:nvSpPr>
        <p:spPr>
          <a:xfrm>
            <a:off x="208200" y="1200150"/>
            <a:ext cx="8727600" cy="8097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7"/>
          <p:cNvSpPr/>
          <p:nvPr/>
        </p:nvSpPr>
        <p:spPr>
          <a:xfrm>
            <a:off x="208200" y="2114550"/>
            <a:ext cx="8727600" cy="8097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208200" y="3028950"/>
            <a:ext cx="8727600" cy="8097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7"/>
          <p:cNvSpPr/>
          <p:nvPr/>
        </p:nvSpPr>
        <p:spPr>
          <a:xfrm>
            <a:off x="208200" y="3943350"/>
            <a:ext cx="8727600" cy="8097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7"/>
          <p:cNvSpPr txBox="1"/>
          <p:nvPr>
            <p:ph idx="1" type="subTitle"/>
          </p:nvPr>
        </p:nvSpPr>
        <p:spPr>
          <a:xfrm>
            <a:off x="361950" y="1290600"/>
            <a:ext cx="8420100" cy="6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2" type="subTitle"/>
          </p:nvPr>
        </p:nvSpPr>
        <p:spPr>
          <a:xfrm>
            <a:off x="361950" y="2205000"/>
            <a:ext cx="8420100" cy="6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3" type="subTitle"/>
          </p:nvPr>
        </p:nvSpPr>
        <p:spPr>
          <a:xfrm>
            <a:off x="361950" y="3119400"/>
            <a:ext cx="8420100" cy="6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4" type="subTitle"/>
          </p:nvPr>
        </p:nvSpPr>
        <p:spPr>
          <a:xfrm>
            <a:off x="361950" y="4033800"/>
            <a:ext cx="8420100" cy="62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eme Credit">
  <p:cSld name="CUSTOM_2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490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8"/>
          <p:cNvSpPr txBox="1"/>
          <p:nvPr/>
        </p:nvSpPr>
        <p:spPr>
          <a:xfrm>
            <a:off x="466725" y="1001700"/>
            <a:ext cx="8382000" cy="31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  <a:latin typeface="Flamenco"/>
                <a:ea typeface="Flamenco"/>
                <a:cs typeface="Flamenco"/>
                <a:sym typeface="Flamenco"/>
              </a:rPr>
              <a:t>Theme by themed.us.to</a:t>
            </a:r>
            <a:endParaRPr sz="4800">
              <a:solidFill>
                <a:schemeClr val="lt1"/>
              </a:solidFill>
              <a:latin typeface="Flamenco"/>
              <a:ea typeface="Flamenco"/>
              <a:cs typeface="Flamenco"/>
              <a:sym typeface="Flamenc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  <a:latin typeface="Flamenco"/>
                <a:ea typeface="Flamenco"/>
                <a:cs typeface="Flamenco"/>
                <a:sym typeface="Flamenco"/>
              </a:rPr>
              <a:t>Images from Unsplash</a:t>
            </a:r>
            <a:endParaRPr sz="4800">
              <a:solidFill>
                <a:schemeClr val="lt1"/>
              </a:solidFill>
              <a:latin typeface="Flamenco"/>
              <a:ea typeface="Flamenco"/>
              <a:cs typeface="Flamenco"/>
              <a:sym typeface="Flamenc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chemeClr val="lt1"/>
              </a:solidFill>
              <a:latin typeface="Flamenco"/>
              <a:ea typeface="Flamenco"/>
              <a:cs typeface="Flamenco"/>
              <a:sym typeface="Flamenc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  <a:latin typeface="Flamenco"/>
                <a:ea typeface="Flamenco"/>
                <a:cs typeface="Flamenco"/>
                <a:sym typeface="Flamenco"/>
              </a:rPr>
              <a:t>Thanks for using this theme!</a:t>
            </a:r>
            <a:endParaRPr sz="4800">
              <a:solidFill>
                <a:schemeClr val="lt1"/>
              </a:solidFill>
              <a:latin typeface="Flamenco"/>
              <a:ea typeface="Flamenco"/>
              <a:cs typeface="Flamenco"/>
              <a:sym typeface="Flamenc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0"/>
            <a:ext cx="9143997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Flamenco"/>
              <a:buNone/>
              <a:defRPr b="1" sz="3600"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Flamenco"/>
              <a:buChar char="●"/>
              <a:defRPr sz="1800"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○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■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●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○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■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●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○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Flamenco"/>
              <a:buChar char="■"/>
              <a:defRPr>
                <a:solidFill>
                  <a:schemeClr val="lt2"/>
                </a:solidFill>
                <a:latin typeface="Flamenco"/>
                <a:ea typeface="Flamenco"/>
                <a:cs typeface="Flamenco"/>
                <a:sym typeface="Flamenco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881100" y="1402538"/>
            <a:ext cx="7381800" cy="10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Afterglow</a:t>
            </a:r>
            <a:endParaRPr/>
          </a:p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838300" y="2740763"/>
            <a:ext cx="3467400" cy="100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A theme by themed.us.to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fterglow - themed.us.t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